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9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2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0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2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5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3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7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EB3E9D77-9AF2-06C6-8E0D-721B59C19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6408E-8C1D-9FF8-E4DB-FDC86E3A6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500563" cy="1341624"/>
          </a:xfrm>
        </p:spPr>
        <p:txBody>
          <a:bodyPr anchor="b">
            <a:normAutofit/>
          </a:bodyPr>
          <a:lstStyle/>
          <a:p>
            <a:r>
              <a:rPr lang="hr-HR" sz="4000" b="1" i="0" dirty="0">
                <a:latin typeface="LIBRARY 3 AM" panose="02000503020000020004" pitchFamily="50" charset="0"/>
                <a:cs typeface="Aharoni" panose="02010803020104030203" pitchFamily="2" charset="-79"/>
              </a:rPr>
              <a:t>ML ROAD SEGMENTATION</a:t>
            </a:r>
            <a:endParaRPr lang="en-US" sz="4000" b="1" i="0" dirty="0">
              <a:latin typeface="LIBRARY 3 AM" panose="02000503020000020004" pitchFamily="50" charset="0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B52DD-D57B-9AA7-DE8F-14F869B56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232" y="4929569"/>
            <a:ext cx="4424317" cy="646785"/>
          </a:xfrm>
        </p:spPr>
        <p:txBody>
          <a:bodyPr>
            <a:noAutofit/>
          </a:bodyPr>
          <a:lstStyle/>
          <a:p>
            <a:r>
              <a:rPr lang="hr-HR" dirty="0">
                <a:latin typeface="Aptos Light" panose="020B0004020202020204" pitchFamily="34" charset="0"/>
              </a:rPr>
              <a:t>Tim Stegovno povjerenstvo</a:t>
            </a:r>
            <a:endParaRPr lang="en-US" dirty="0"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1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rial view of a city&#10;&#10;Description automatically generated">
            <a:extLst>
              <a:ext uri="{FF2B5EF4-FFF2-40B4-BE49-F238E27FC236}">
                <a16:creationId xmlns:a16="http://schemas.microsoft.com/office/drawing/2014/main" id="{EF71DCA4-A8A6-D887-72FD-D87F4DC0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9" b="-1"/>
          <a:stretch/>
        </p:blipFill>
        <p:spPr>
          <a:xfrm>
            <a:off x="321734" y="321741"/>
            <a:ext cx="5693834" cy="6193657"/>
          </a:xfrm>
          <a:prstGeom prst="rect">
            <a:avLst/>
          </a:prstGeom>
        </p:spPr>
      </p:pic>
      <p:pic>
        <p:nvPicPr>
          <p:cNvPr id="4" name="Picture 3" descr="A black and white image of a black and white image of a black and white image of a black and white image of a black and white image of a black and white image of a black and&#10;&#10;Description automatically generated">
            <a:extLst>
              <a:ext uri="{FF2B5EF4-FFF2-40B4-BE49-F238E27FC236}">
                <a16:creationId xmlns:a16="http://schemas.microsoft.com/office/drawing/2014/main" id="{785F0BCC-64B3-ABFF-C0DB-9E3C98B1B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" b="-3"/>
          <a:stretch/>
        </p:blipFill>
        <p:spPr>
          <a:xfrm>
            <a:off x="6176433" y="321725"/>
            <a:ext cx="56938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4909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highway&#10;&#10;Description automatically generated">
            <a:extLst>
              <a:ext uri="{FF2B5EF4-FFF2-40B4-BE49-F238E27FC236}">
                <a16:creationId xmlns:a16="http://schemas.microsoft.com/office/drawing/2014/main" id="{B5BB7AB9-7B85-019D-F797-6D612038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4" b="2"/>
          <a:stretch/>
        </p:blipFill>
        <p:spPr>
          <a:xfrm>
            <a:off x="1963763" y="135167"/>
            <a:ext cx="3068477" cy="31821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erial view of a city&#10;&#10;Description automatically generated">
            <a:extLst>
              <a:ext uri="{FF2B5EF4-FFF2-40B4-BE49-F238E27FC236}">
                <a16:creationId xmlns:a16="http://schemas.microsoft.com/office/drawing/2014/main" id="{F17D603F-AB7D-9170-E749-3A0E6C1D0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26" y="135167"/>
            <a:ext cx="3182146" cy="31821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and white image of a black and white image of a black and white image of a black and white image of a black and white image of a black and white image of a black and&#10;&#10;Description automatically generated">
            <a:extLst>
              <a:ext uri="{FF2B5EF4-FFF2-40B4-BE49-F238E27FC236}">
                <a16:creationId xmlns:a16="http://schemas.microsoft.com/office/drawing/2014/main" id="{943D8914-1EC9-C0DF-8580-CCB49CD10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" b="1"/>
          <a:stretch/>
        </p:blipFill>
        <p:spPr>
          <a:xfrm>
            <a:off x="2000719" y="3542457"/>
            <a:ext cx="3027527" cy="31396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black and white image of a grid&#10;&#10;Description automatically generated">
            <a:extLst>
              <a:ext uri="{FF2B5EF4-FFF2-40B4-BE49-F238E27FC236}">
                <a16:creationId xmlns:a16="http://schemas.microsoft.com/office/drawing/2014/main" id="{6A2D515E-BE76-A337-4512-7DB0A34D3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46" y="3540684"/>
            <a:ext cx="3149026" cy="31490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38976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2-17 at 12.20.04">
            <a:hlinkClick r:id="" action="ppaction://media"/>
            <a:extLst>
              <a:ext uri="{FF2B5EF4-FFF2-40B4-BE49-F238E27FC236}">
                <a16:creationId xmlns:a16="http://schemas.microsoft.com/office/drawing/2014/main" id="{307ABBDB-A10C-140E-400D-CAC119FD4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998057" cy="6762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3B7A06-13AB-41B5-79FD-94159393BCD4}"/>
              </a:ext>
            </a:extLst>
          </p:cNvPr>
          <p:cNvSpPr txBox="1"/>
          <p:nvPr/>
        </p:nvSpPr>
        <p:spPr>
          <a:xfrm>
            <a:off x="2944185" y="5145932"/>
            <a:ext cx="6337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800" dirty="0">
                <a:solidFill>
                  <a:schemeClr val="bg1"/>
                </a:solidFill>
                <a:latin typeface="LIBRARY 3 AM" panose="02000503020000020004" pitchFamily="50" charset="0"/>
              </a:rPr>
              <a:t>HVALA NA PAŽNJI!</a:t>
            </a:r>
            <a:endParaRPr lang="en-US" sz="4800" dirty="0">
              <a:solidFill>
                <a:schemeClr val="bg1"/>
              </a:solidFill>
              <a:latin typeface="LIBRARY 3 AM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11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60B7A-213F-5954-BCA1-78BBBEEB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0" y="365125"/>
            <a:ext cx="4711838" cy="1807305"/>
          </a:xfrm>
        </p:spPr>
        <p:txBody>
          <a:bodyPr>
            <a:normAutofit/>
          </a:bodyPr>
          <a:lstStyle/>
          <a:p>
            <a:r>
              <a:rPr lang="hr-HR" b="1" i="0" dirty="0">
                <a:latin typeface="LIBRARY 3 AM" panose="02000503020000020004" pitchFamily="50" charset="0"/>
                <a:cs typeface="Aharoni" panose="02010803020104030203" pitchFamily="2" charset="-79"/>
              </a:rPr>
              <a:t>Naše rješenje</a:t>
            </a:r>
            <a:endParaRPr lang="en-US" b="1" i="0" dirty="0">
              <a:latin typeface="LIBRARY 3 AM" panose="02000503020000020004" pitchFamily="50" charset="0"/>
              <a:cs typeface="Aharoni" panose="02010803020104030203" pitchFamily="2" charset="-79"/>
            </a:endParaRPr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FEE9F80F-0887-472D-ECE2-C764A8DF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1" r="17549" b="2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26" name="Picture 2" descr="A Functional API For Feedforward Neural Nets in PyTorch - Jean Cochrane">
            <a:extLst>
              <a:ext uri="{FF2B5EF4-FFF2-40B4-BE49-F238E27FC236}">
                <a16:creationId xmlns:a16="http://schemas.microsoft.com/office/drawing/2014/main" id="{5BBC3541-1533-6945-A9A9-A4F773094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056" y="3244781"/>
            <a:ext cx="3613219" cy="36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570DC003-CE30-43E9-EA11-56288E55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277" y="2212187"/>
            <a:ext cx="2436779" cy="26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74130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4D81-132B-7D43-7062-CCA6FAAA7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438" y="1919417"/>
            <a:ext cx="3983965" cy="47317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hr-HR" sz="2000" dirty="0"/>
              <a:t>Odabir modela -&gt; Unet</a:t>
            </a:r>
          </a:p>
          <a:p>
            <a:pPr marL="0" indent="0" algn="ctr">
              <a:lnSpc>
                <a:spcPct val="150000"/>
              </a:lnSpc>
              <a:buNone/>
            </a:pPr>
            <a:endParaRPr lang="hr-HR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hr-HR" sz="2000" dirty="0"/>
              <a:t>Formatiranje podataka</a:t>
            </a:r>
          </a:p>
          <a:p>
            <a:pPr marL="0" indent="0" algn="ctr">
              <a:lnSpc>
                <a:spcPct val="150000"/>
              </a:lnSpc>
              <a:buNone/>
            </a:pPr>
            <a:endParaRPr lang="hr-HR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hr-HR" sz="2000" dirty="0"/>
              <a:t>Postavljanje parametara</a:t>
            </a:r>
          </a:p>
          <a:p>
            <a:pPr marL="0" indent="0" algn="ctr">
              <a:lnSpc>
                <a:spcPct val="150000"/>
              </a:lnSpc>
              <a:buNone/>
            </a:pPr>
            <a:endParaRPr lang="hr-HR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hr-HR" sz="2000" dirty="0"/>
              <a:t>Treniranje modela</a:t>
            </a:r>
            <a:endParaRPr lang="en-US" sz="2000" dirty="0"/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7587320F-FA3D-2060-FB86-0762E62A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54" r="11644" b="2"/>
          <a:stretch/>
        </p:blipFill>
        <p:spPr>
          <a:xfrm>
            <a:off x="8062781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94B2C3-B20E-1FD7-E893-2D762F40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91" y="235916"/>
            <a:ext cx="5257800" cy="1806575"/>
          </a:xfrm>
        </p:spPr>
        <p:txBody>
          <a:bodyPr>
            <a:normAutofit/>
          </a:bodyPr>
          <a:lstStyle/>
          <a:p>
            <a:r>
              <a:rPr lang="hr-HR" b="1" i="0" dirty="0">
                <a:latin typeface="LIBRARY 3 AM" panose="02000503020000020004" pitchFamily="50" charset="0"/>
                <a:cs typeface="Aharoni" panose="02010803020104030203" pitchFamily="2" charset="-79"/>
              </a:rPr>
              <a:t>Naše rješenje</a:t>
            </a:r>
            <a:endParaRPr lang="en-US" b="1" i="0" dirty="0">
              <a:latin typeface="LIBRARY 3 AM" panose="02000503020000020004" pitchFamily="50" charset="0"/>
              <a:cs typeface="Aharoni" panose="02010803020104030203" pitchFamily="2" charset="-79"/>
            </a:endParaRPr>
          </a:p>
        </p:txBody>
      </p:sp>
      <p:pic>
        <p:nvPicPr>
          <p:cNvPr id="2050" name="Picture 2" descr="Down arrow Vector Icons free download in SVG, PNG Format">
            <a:extLst>
              <a:ext uri="{FF2B5EF4-FFF2-40B4-BE49-F238E27FC236}">
                <a16:creationId xmlns:a16="http://schemas.microsoft.com/office/drawing/2014/main" id="{F02C8DF2-5076-63E9-0941-04D84367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36" y="2542944"/>
            <a:ext cx="892300" cy="5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wn arrow Vector Icons free download in SVG, PNG Format">
            <a:extLst>
              <a:ext uri="{FF2B5EF4-FFF2-40B4-BE49-F238E27FC236}">
                <a16:creationId xmlns:a16="http://schemas.microsoft.com/office/drawing/2014/main" id="{1B487EA8-6B43-4175-4281-C634F94B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36" y="3725992"/>
            <a:ext cx="892300" cy="5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own arrow Vector Icons free download in SVG, PNG Format">
            <a:extLst>
              <a:ext uri="{FF2B5EF4-FFF2-40B4-BE49-F238E27FC236}">
                <a16:creationId xmlns:a16="http://schemas.microsoft.com/office/drawing/2014/main" id="{3802FCBA-8408-4B54-DEBA-104FF913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36" y="4909040"/>
            <a:ext cx="892300" cy="5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4576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7989A77E-9533-422B-86BB-DA90DDC32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74" b="16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7" descr="A black and white grid&#10;&#10;Description automatically generated">
            <a:extLst>
              <a:ext uri="{FF2B5EF4-FFF2-40B4-BE49-F238E27FC236}">
                <a16:creationId xmlns:a16="http://schemas.microsoft.com/office/drawing/2014/main" id="{C9E21D11-7C20-03F7-13A4-4EF96CEEF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28" y="1524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18883592-EF2A-1BEF-2A72-BF4D36048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43" y="1524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934B9E-DE10-F427-464E-8CE2A65766A0}"/>
              </a:ext>
            </a:extLst>
          </p:cNvPr>
          <p:cNvGrpSpPr/>
          <p:nvPr/>
        </p:nvGrpSpPr>
        <p:grpSpPr>
          <a:xfrm>
            <a:off x="5306520" y="2709948"/>
            <a:ext cx="1654232" cy="1612670"/>
            <a:chOff x="5230320" y="2535381"/>
            <a:chExt cx="1654232" cy="1612670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44C4EBC-05B9-B2C6-D182-21794EE899C4}"/>
                </a:ext>
              </a:extLst>
            </p:cNvPr>
            <p:cNvSpPr/>
            <p:nvPr/>
          </p:nvSpPr>
          <p:spPr>
            <a:xfrm>
              <a:off x="5454763" y="2535381"/>
              <a:ext cx="1429789" cy="806335"/>
            </a:xfrm>
            <a:prstGeom prst="rightArrow">
              <a:avLst>
                <a:gd name="adj1" fmla="val 50000"/>
                <a:gd name="adj2" fmla="val 273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690AA22-694D-551D-7029-F66853AC6D9B}"/>
                </a:ext>
              </a:extLst>
            </p:cNvPr>
            <p:cNvSpPr/>
            <p:nvPr/>
          </p:nvSpPr>
          <p:spPr>
            <a:xfrm rot="10800000">
              <a:off x="5230320" y="3341716"/>
              <a:ext cx="1429789" cy="806335"/>
            </a:xfrm>
            <a:prstGeom prst="rightArrow">
              <a:avLst>
                <a:gd name="adj1" fmla="val 50000"/>
                <a:gd name="adj2" fmla="val 273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66766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D4725-6E63-FD7B-EBC6-CE6BACEBD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DF6E5AE4-A39E-1BB1-0E8E-5BEEEA7FF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162" r="-1" b="167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C7731-8698-7C4F-B115-94860FE0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5331470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r-HR" sz="4800" i="0" dirty="0">
                <a:solidFill>
                  <a:schemeClr val="bg1"/>
                </a:solidFill>
                <a:latin typeface="LIBRARY 3 AM" panose="02000503020000020004" pitchFamily="50" charset="0"/>
              </a:rPr>
              <a:t>Problem podataka</a:t>
            </a:r>
            <a:endParaRPr lang="en-US" sz="4800" i="0" dirty="0">
              <a:solidFill>
                <a:schemeClr val="bg1"/>
              </a:solidFill>
              <a:latin typeface="LIBRARY 3 AM" panose="02000503020000020004" pitchFamily="50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A395FA-6056-66FB-90B9-FBAC8F99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80" y="1072414"/>
            <a:ext cx="5529391" cy="2912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405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09704-CAFD-D03A-1525-3F031B28F090}"/>
              </a:ext>
            </a:extLst>
          </p:cNvPr>
          <p:cNvGrpSpPr/>
          <p:nvPr/>
        </p:nvGrpSpPr>
        <p:grpSpPr>
          <a:xfrm rot="10800000">
            <a:off x="-447072" y="5255398"/>
            <a:ext cx="13083095" cy="12036023"/>
            <a:chOff x="-130629" y="-5931342"/>
            <a:chExt cx="13083095" cy="12036023"/>
          </a:xfrm>
        </p:grpSpPr>
        <p:pic>
          <p:nvPicPr>
            <p:cNvPr id="4" name="Content Placeholder 3" descr="A white background with dots and lines&#10;&#10;Description automatically generated">
              <a:extLst>
                <a:ext uri="{FF2B5EF4-FFF2-40B4-BE49-F238E27FC236}">
                  <a16:creationId xmlns:a16="http://schemas.microsoft.com/office/drawing/2014/main" id="{271544D0-4194-44B1-FEF2-4E2EBB5A9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867" r="1" b="378"/>
            <a:stretch/>
          </p:blipFill>
          <p:spPr>
            <a:xfrm rot="16200000">
              <a:off x="-2632976" y="-3255656"/>
              <a:ext cx="11862684" cy="6857990"/>
            </a:xfrm>
            <a:custGeom>
              <a:avLst/>
              <a:gdLst/>
              <a:ahLst/>
              <a:cxnLst/>
              <a:rect l="l" t="t" r="r" b="b"/>
              <a:pathLst>
                <a:path w="11862684" h="6858000">
                  <a:moveTo>
                    <a:pt x="1047342" y="0"/>
                  </a:moveTo>
                  <a:lnTo>
                    <a:pt x="4590463" y="0"/>
                  </a:lnTo>
                  <a:lnTo>
                    <a:pt x="5499874" y="0"/>
                  </a:lnTo>
                  <a:lnTo>
                    <a:pt x="5723425" y="0"/>
                  </a:lnTo>
                  <a:lnTo>
                    <a:pt x="7580390" y="0"/>
                  </a:lnTo>
                  <a:lnTo>
                    <a:pt x="7747884" y="0"/>
                  </a:lnTo>
                  <a:lnTo>
                    <a:pt x="7824084" y="0"/>
                  </a:lnTo>
                  <a:lnTo>
                    <a:pt x="11862684" y="0"/>
                  </a:lnTo>
                  <a:lnTo>
                    <a:pt x="11862684" y="6858000"/>
                  </a:lnTo>
                  <a:lnTo>
                    <a:pt x="7824084" y="6858000"/>
                  </a:lnTo>
                  <a:lnTo>
                    <a:pt x="7747884" y="6858000"/>
                  </a:lnTo>
                  <a:lnTo>
                    <a:pt x="7580390" y="6858000"/>
                  </a:lnTo>
                  <a:lnTo>
                    <a:pt x="5723425" y="6858000"/>
                  </a:lnTo>
                  <a:lnTo>
                    <a:pt x="5499874" y="6858000"/>
                  </a:lnTo>
                  <a:lnTo>
                    <a:pt x="4590463" y="6858000"/>
                  </a:lnTo>
                  <a:lnTo>
                    <a:pt x="1654188" y="6858000"/>
                  </a:lnTo>
                  <a:cubicBezTo>
                    <a:pt x="1530404" y="6786859"/>
                    <a:pt x="1412658" y="6701489"/>
                    <a:pt x="1279816" y="6658805"/>
                  </a:cubicBezTo>
                  <a:cubicBezTo>
                    <a:pt x="1189242" y="6630349"/>
                    <a:pt x="1101686" y="6580550"/>
                    <a:pt x="1116783" y="6431153"/>
                  </a:cubicBezTo>
                  <a:cubicBezTo>
                    <a:pt x="1119802" y="6388469"/>
                    <a:pt x="1095648" y="6356456"/>
                    <a:pt x="1059419" y="6367127"/>
                  </a:cubicBezTo>
                  <a:cubicBezTo>
                    <a:pt x="989979" y="6388469"/>
                    <a:pt x="956768" y="6327999"/>
                    <a:pt x="917520" y="6281757"/>
                  </a:cubicBezTo>
                  <a:cubicBezTo>
                    <a:pt x="848079" y="6199945"/>
                    <a:pt x="781658" y="6114575"/>
                    <a:pt x="669950" y="6100347"/>
                  </a:cubicBezTo>
                  <a:cubicBezTo>
                    <a:pt x="691084" y="6036320"/>
                    <a:pt x="727312" y="6043434"/>
                    <a:pt x="760524" y="6057663"/>
                  </a:cubicBezTo>
                  <a:cubicBezTo>
                    <a:pt x="848079" y="6093234"/>
                    <a:pt x="935634" y="6132361"/>
                    <a:pt x="1023188" y="6167932"/>
                  </a:cubicBezTo>
                  <a:cubicBezTo>
                    <a:pt x="1080552" y="6189274"/>
                    <a:pt x="1137916" y="6221287"/>
                    <a:pt x="1213395" y="6196388"/>
                  </a:cubicBezTo>
                  <a:cubicBezTo>
                    <a:pt x="1146974" y="6068335"/>
                    <a:pt x="1035266" y="6043434"/>
                    <a:pt x="944692" y="6004307"/>
                  </a:cubicBezTo>
                  <a:cubicBezTo>
                    <a:pt x="832982" y="5954508"/>
                    <a:pt x="766562" y="5862025"/>
                    <a:pt x="685045" y="5755314"/>
                  </a:cubicBezTo>
                  <a:cubicBezTo>
                    <a:pt x="766562" y="5726858"/>
                    <a:pt x="817887" y="5805112"/>
                    <a:pt x="884310" y="5801555"/>
                  </a:cubicBezTo>
                  <a:cubicBezTo>
                    <a:pt x="887328" y="5790884"/>
                    <a:pt x="893366" y="5769542"/>
                    <a:pt x="893366" y="5769542"/>
                  </a:cubicBezTo>
                  <a:cubicBezTo>
                    <a:pt x="784676" y="5712629"/>
                    <a:pt x="736372" y="5605917"/>
                    <a:pt x="718256" y="5474306"/>
                  </a:cubicBezTo>
                  <a:cubicBezTo>
                    <a:pt x="712218" y="5406721"/>
                    <a:pt x="672970" y="5385379"/>
                    <a:pt x="633720" y="5353367"/>
                  </a:cubicBezTo>
                  <a:cubicBezTo>
                    <a:pt x="500878" y="5243097"/>
                    <a:pt x="358980" y="5143500"/>
                    <a:pt x="247270" y="4994104"/>
                  </a:cubicBezTo>
                  <a:cubicBezTo>
                    <a:pt x="377094" y="5011889"/>
                    <a:pt x="479744" y="5111487"/>
                    <a:pt x="615606" y="5154171"/>
                  </a:cubicBezTo>
                  <a:cubicBezTo>
                    <a:pt x="506917" y="4990547"/>
                    <a:pt x="365016" y="4905177"/>
                    <a:pt x="235194" y="4805580"/>
                  </a:cubicBezTo>
                  <a:cubicBezTo>
                    <a:pt x="174810" y="4759339"/>
                    <a:pt x="120468" y="4702425"/>
                    <a:pt x="51026" y="4677526"/>
                  </a:cubicBezTo>
                  <a:cubicBezTo>
                    <a:pt x="26873" y="4670412"/>
                    <a:pt x="-15396" y="4652628"/>
                    <a:pt x="5740" y="4602828"/>
                  </a:cubicBezTo>
                  <a:cubicBezTo>
                    <a:pt x="23854" y="4560144"/>
                    <a:pt x="57065" y="4574373"/>
                    <a:pt x="87257" y="4585042"/>
                  </a:cubicBezTo>
                  <a:cubicBezTo>
                    <a:pt x="159715" y="4613499"/>
                    <a:pt x="238213" y="4613499"/>
                    <a:pt x="337844" y="4613499"/>
                  </a:cubicBezTo>
                  <a:cubicBezTo>
                    <a:pt x="253310" y="4478331"/>
                    <a:pt x="99332" y="4521016"/>
                    <a:pt x="26873" y="4378734"/>
                  </a:cubicBezTo>
                  <a:cubicBezTo>
                    <a:pt x="117448" y="4353835"/>
                    <a:pt x="186888" y="4403633"/>
                    <a:pt x="259346" y="4414305"/>
                  </a:cubicBezTo>
                  <a:cubicBezTo>
                    <a:pt x="325769" y="4424975"/>
                    <a:pt x="340863" y="4400076"/>
                    <a:pt x="325769" y="4321821"/>
                  </a:cubicBezTo>
                  <a:cubicBezTo>
                    <a:pt x="301616" y="4200882"/>
                    <a:pt x="337844" y="4140411"/>
                    <a:pt x="434458" y="4172424"/>
                  </a:cubicBezTo>
                  <a:cubicBezTo>
                    <a:pt x="525031" y="4204438"/>
                    <a:pt x="534089" y="4158196"/>
                    <a:pt x="509936" y="4090612"/>
                  </a:cubicBezTo>
                  <a:cubicBezTo>
                    <a:pt x="473706" y="3991015"/>
                    <a:pt x="512954" y="3912759"/>
                    <a:pt x="540128" y="3827390"/>
                  </a:cubicBezTo>
                  <a:cubicBezTo>
                    <a:pt x="582395" y="3699337"/>
                    <a:pt x="564281" y="3635309"/>
                    <a:pt x="476725" y="3539269"/>
                  </a:cubicBezTo>
                  <a:cubicBezTo>
                    <a:pt x="425400" y="3485914"/>
                    <a:pt x="374074" y="3439672"/>
                    <a:pt x="301616" y="3393429"/>
                  </a:cubicBezTo>
                  <a:cubicBezTo>
                    <a:pt x="467668" y="3368530"/>
                    <a:pt x="295577" y="3283162"/>
                    <a:pt x="352940" y="3229805"/>
                  </a:cubicBezTo>
                  <a:cubicBezTo>
                    <a:pt x="470686" y="3208463"/>
                    <a:pt x="564281" y="3379202"/>
                    <a:pt x="724294" y="3329402"/>
                  </a:cubicBezTo>
                  <a:cubicBezTo>
                    <a:pt x="531070" y="3183563"/>
                    <a:pt x="313691" y="3137322"/>
                    <a:pt x="171792" y="2941684"/>
                  </a:cubicBezTo>
                  <a:cubicBezTo>
                    <a:pt x="205002" y="2899000"/>
                    <a:pt x="238213" y="2941684"/>
                    <a:pt x="265385" y="2923898"/>
                  </a:cubicBezTo>
                  <a:cubicBezTo>
                    <a:pt x="265385" y="2913227"/>
                    <a:pt x="582395" y="2980812"/>
                    <a:pt x="600510" y="2703362"/>
                  </a:cubicBezTo>
                  <a:cubicBezTo>
                    <a:pt x="606548" y="2703362"/>
                    <a:pt x="612587" y="2703362"/>
                    <a:pt x="618624" y="2692689"/>
                  </a:cubicBezTo>
                  <a:cubicBezTo>
                    <a:pt x="651834" y="2653563"/>
                    <a:pt x="621644" y="2561080"/>
                    <a:pt x="675988" y="2553965"/>
                  </a:cubicBezTo>
                  <a:cubicBezTo>
                    <a:pt x="736372" y="2546851"/>
                    <a:pt x="793735" y="2514837"/>
                    <a:pt x="857136" y="2532623"/>
                  </a:cubicBezTo>
                  <a:cubicBezTo>
                    <a:pt x="905443" y="2546851"/>
                    <a:pt x="956768" y="2564636"/>
                    <a:pt x="1008094" y="2564636"/>
                  </a:cubicBezTo>
                  <a:cubicBezTo>
                    <a:pt x="1062438" y="2564636"/>
                    <a:pt x="1137916" y="2685576"/>
                    <a:pt x="1171128" y="2525509"/>
                  </a:cubicBezTo>
                  <a:cubicBezTo>
                    <a:pt x="1171128" y="2518395"/>
                    <a:pt x="1264720" y="2536181"/>
                    <a:pt x="1316045" y="2543294"/>
                  </a:cubicBezTo>
                  <a:cubicBezTo>
                    <a:pt x="1358314" y="2550408"/>
                    <a:pt x="1409640" y="2582422"/>
                    <a:pt x="1439830" y="2518395"/>
                  </a:cubicBezTo>
                  <a:cubicBezTo>
                    <a:pt x="1454926" y="2479267"/>
                    <a:pt x="1382466" y="2408126"/>
                    <a:pt x="1319065" y="2401012"/>
                  </a:cubicBezTo>
                  <a:cubicBezTo>
                    <a:pt x="1261702" y="2393898"/>
                    <a:pt x="1204338" y="2386784"/>
                    <a:pt x="1149994" y="2401012"/>
                  </a:cubicBezTo>
                  <a:cubicBezTo>
                    <a:pt x="1083572" y="2418796"/>
                    <a:pt x="1047342" y="2390340"/>
                    <a:pt x="1029227" y="2326314"/>
                  </a:cubicBezTo>
                  <a:cubicBezTo>
                    <a:pt x="1008094" y="2258731"/>
                    <a:pt x="968844" y="2223159"/>
                    <a:pt x="914500" y="2191146"/>
                  </a:cubicBezTo>
                  <a:cubicBezTo>
                    <a:pt x="781658" y="2112891"/>
                    <a:pt x="654854" y="2020407"/>
                    <a:pt x="509936" y="1974165"/>
                  </a:cubicBezTo>
                  <a:cubicBezTo>
                    <a:pt x="482764" y="1967051"/>
                    <a:pt x="449553" y="1952823"/>
                    <a:pt x="437476" y="1892353"/>
                  </a:cubicBezTo>
                  <a:cubicBezTo>
                    <a:pt x="829964" y="1984836"/>
                    <a:pt x="1186222" y="2223159"/>
                    <a:pt x="1590788" y="2208931"/>
                  </a:cubicBezTo>
                  <a:cubicBezTo>
                    <a:pt x="1482098" y="2134233"/>
                    <a:pt x="1352276" y="2130676"/>
                    <a:pt x="1234528" y="2077320"/>
                  </a:cubicBezTo>
                  <a:cubicBezTo>
                    <a:pt x="1319065" y="2038192"/>
                    <a:pt x="1397562" y="2080877"/>
                    <a:pt x="1476060" y="2102219"/>
                  </a:cubicBezTo>
                  <a:cubicBezTo>
                    <a:pt x="1542482" y="2120004"/>
                    <a:pt x="1602864" y="2123562"/>
                    <a:pt x="1608902" y="2013292"/>
                  </a:cubicBezTo>
                  <a:cubicBezTo>
                    <a:pt x="1608902" y="2002622"/>
                    <a:pt x="1608902" y="1995507"/>
                    <a:pt x="1608902" y="1984836"/>
                  </a:cubicBezTo>
                  <a:cubicBezTo>
                    <a:pt x="1584749" y="1938595"/>
                    <a:pt x="1551538" y="1917252"/>
                    <a:pt x="1509271" y="1903025"/>
                  </a:cubicBezTo>
                  <a:cubicBezTo>
                    <a:pt x="1485118" y="1895910"/>
                    <a:pt x="1451907" y="1881683"/>
                    <a:pt x="1451907" y="1849668"/>
                  </a:cubicBezTo>
                  <a:cubicBezTo>
                    <a:pt x="1454926" y="1728729"/>
                    <a:pt x="1373409" y="1693158"/>
                    <a:pt x="1294912" y="1657587"/>
                  </a:cubicBezTo>
                  <a:cubicBezTo>
                    <a:pt x="1337180" y="1597117"/>
                    <a:pt x="1373409" y="1639802"/>
                    <a:pt x="1406620" y="1636245"/>
                  </a:cubicBezTo>
                  <a:cubicBezTo>
                    <a:pt x="1427754" y="1632688"/>
                    <a:pt x="1448887" y="1629132"/>
                    <a:pt x="1448887" y="1597117"/>
                  </a:cubicBezTo>
                  <a:cubicBezTo>
                    <a:pt x="1448887" y="1572219"/>
                    <a:pt x="1439830" y="1540204"/>
                    <a:pt x="1418696" y="1540204"/>
                  </a:cubicBezTo>
                  <a:cubicBezTo>
                    <a:pt x="1285854" y="1536647"/>
                    <a:pt x="1210375" y="1365909"/>
                    <a:pt x="1071494" y="1365909"/>
                  </a:cubicBezTo>
                  <a:cubicBezTo>
                    <a:pt x="986960" y="1365909"/>
                    <a:pt x="1113764" y="1269868"/>
                    <a:pt x="1044324" y="1230741"/>
                  </a:cubicBezTo>
                  <a:cubicBezTo>
                    <a:pt x="1029227" y="1220069"/>
                    <a:pt x="1086591" y="1205842"/>
                    <a:pt x="1110744" y="1209399"/>
                  </a:cubicBezTo>
                  <a:cubicBezTo>
                    <a:pt x="1134897" y="1212955"/>
                    <a:pt x="1156032" y="1237855"/>
                    <a:pt x="1186222" y="1220069"/>
                  </a:cubicBezTo>
                  <a:cubicBezTo>
                    <a:pt x="1201318" y="1156043"/>
                    <a:pt x="1162069" y="1131144"/>
                    <a:pt x="1125840" y="1113358"/>
                  </a:cubicBezTo>
                  <a:cubicBezTo>
                    <a:pt x="1047342" y="1070674"/>
                    <a:pt x="968844" y="1020875"/>
                    <a:pt x="881290" y="1006647"/>
                  </a:cubicBezTo>
                  <a:cubicBezTo>
                    <a:pt x="851099" y="1003089"/>
                    <a:pt x="832982" y="985305"/>
                    <a:pt x="836002" y="949734"/>
                  </a:cubicBezTo>
                  <a:cubicBezTo>
                    <a:pt x="842040" y="903491"/>
                    <a:pt x="872232" y="917720"/>
                    <a:pt x="896385" y="921277"/>
                  </a:cubicBezTo>
                  <a:cubicBezTo>
                    <a:pt x="911482" y="924835"/>
                    <a:pt x="926577" y="935506"/>
                    <a:pt x="941672" y="910606"/>
                  </a:cubicBezTo>
                  <a:cubicBezTo>
                    <a:pt x="588434" y="658055"/>
                    <a:pt x="401247" y="672284"/>
                    <a:pt x="5740" y="465975"/>
                  </a:cubicBezTo>
                  <a:cubicBezTo>
                    <a:pt x="93294" y="426847"/>
                    <a:pt x="156696" y="455303"/>
                    <a:pt x="217079" y="462417"/>
                  </a:cubicBezTo>
                  <a:cubicBezTo>
                    <a:pt x="368036" y="480203"/>
                    <a:pt x="274442" y="512216"/>
                    <a:pt x="425400" y="533558"/>
                  </a:cubicBezTo>
                  <a:cubicBezTo>
                    <a:pt x="497860" y="544229"/>
                    <a:pt x="564281" y="579800"/>
                    <a:pt x="645798" y="522887"/>
                  </a:cubicBezTo>
                  <a:cubicBezTo>
                    <a:pt x="700142" y="483759"/>
                    <a:pt x="787696" y="526444"/>
                    <a:pt x="854118" y="558458"/>
                  </a:cubicBezTo>
                  <a:cubicBezTo>
                    <a:pt x="908462" y="586915"/>
                    <a:pt x="962806" y="594028"/>
                    <a:pt x="1035266" y="558458"/>
                  </a:cubicBezTo>
                  <a:cubicBezTo>
                    <a:pt x="968844" y="537116"/>
                    <a:pt x="917520" y="519330"/>
                    <a:pt x="866193" y="505101"/>
                  </a:cubicBezTo>
                  <a:cubicBezTo>
                    <a:pt x="823926" y="494431"/>
                    <a:pt x="799772" y="469532"/>
                    <a:pt x="802792" y="416176"/>
                  </a:cubicBezTo>
                  <a:cubicBezTo>
                    <a:pt x="802792" y="387720"/>
                    <a:pt x="793735" y="348592"/>
                    <a:pt x="823926" y="334364"/>
                  </a:cubicBezTo>
                  <a:cubicBezTo>
                    <a:pt x="848079" y="320135"/>
                    <a:pt x="881290" y="334364"/>
                    <a:pt x="893366" y="359262"/>
                  </a:cubicBezTo>
                  <a:cubicBezTo>
                    <a:pt x="908462" y="405504"/>
                    <a:pt x="923557" y="448189"/>
                    <a:pt x="974883" y="451747"/>
                  </a:cubicBezTo>
                  <a:cubicBezTo>
                    <a:pt x="1044324" y="458860"/>
                    <a:pt x="1005074" y="430405"/>
                    <a:pt x="992998" y="394834"/>
                  </a:cubicBezTo>
                  <a:cubicBezTo>
                    <a:pt x="980921" y="355706"/>
                    <a:pt x="1017152" y="345034"/>
                    <a:pt x="1041304" y="352148"/>
                  </a:cubicBezTo>
                  <a:cubicBezTo>
                    <a:pt x="1131878" y="384162"/>
                    <a:pt x="1225472" y="327250"/>
                    <a:pt x="1319065" y="373491"/>
                  </a:cubicBezTo>
                  <a:cubicBezTo>
                    <a:pt x="1294912" y="259665"/>
                    <a:pt x="1243586" y="209867"/>
                    <a:pt x="1134897" y="192082"/>
                  </a:cubicBezTo>
                  <a:cubicBezTo>
                    <a:pt x="1095648" y="188525"/>
                    <a:pt x="1053380" y="195638"/>
                    <a:pt x="1017152" y="163625"/>
                  </a:cubicBezTo>
                  <a:cubicBezTo>
                    <a:pt x="996016" y="145839"/>
                    <a:pt x="974883" y="124497"/>
                    <a:pt x="989979" y="88927"/>
                  </a:cubicBezTo>
                  <a:cubicBezTo>
                    <a:pt x="999036" y="64027"/>
                    <a:pt x="1023188" y="64027"/>
                    <a:pt x="1044324" y="71141"/>
                  </a:cubicBezTo>
                  <a:cubicBezTo>
                    <a:pt x="1131878" y="110269"/>
                    <a:pt x="1225472" y="120941"/>
                    <a:pt x="1316045" y="135168"/>
                  </a:cubicBezTo>
                  <a:cubicBezTo>
                    <a:pt x="1331142" y="138725"/>
                    <a:pt x="1346237" y="145839"/>
                    <a:pt x="1361334" y="110269"/>
                  </a:cubicBezTo>
                  <a:cubicBezTo>
                    <a:pt x="1255664" y="78255"/>
                    <a:pt x="1153012" y="35571"/>
                    <a:pt x="1047342" y="0"/>
                  </a:cubicBezTo>
                  <a:close/>
                </a:path>
              </a:pathLst>
            </a:custGeom>
          </p:spPr>
        </p:pic>
        <p:pic>
          <p:nvPicPr>
            <p:cNvPr id="5" name="Content Placeholder 3" descr="A white background with dots and lines&#10;&#10;Description automatically generated">
              <a:extLst>
                <a:ext uri="{FF2B5EF4-FFF2-40B4-BE49-F238E27FC236}">
                  <a16:creationId xmlns:a16="http://schemas.microsoft.com/office/drawing/2014/main" id="{B9225585-E051-2EC5-DC2B-4591E09E6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867" r="1" b="378"/>
            <a:stretch/>
          </p:blipFill>
          <p:spPr>
            <a:xfrm rot="16200000">
              <a:off x="3592129" y="-3428995"/>
              <a:ext cx="11862684" cy="6857990"/>
            </a:xfrm>
            <a:custGeom>
              <a:avLst/>
              <a:gdLst/>
              <a:ahLst/>
              <a:cxnLst/>
              <a:rect l="l" t="t" r="r" b="b"/>
              <a:pathLst>
                <a:path w="11862684" h="6858000">
                  <a:moveTo>
                    <a:pt x="1047342" y="0"/>
                  </a:moveTo>
                  <a:lnTo>
                    <a:pt x="4590463" y="0"/>
                  </a:lnTo>
                  <a:lnTo>
                    <a:pt x="5499874" y="0"/>
                  </a:lnTo>
                  <a:lnTo>
                    <a:pt x="5723425" y="0"/>
                  </a:lnTo>
                  <a:lnTo>
                    <a:pt x="7580390" y="0"/>
                  </a:lnTo>
                  <a:lnTo>
                    <a:pt x="7747884" y="0"/>
                  </a:lnTo>
                  <a:lnTo>
                    <a:pt x="7824084" y="0"/>
                  </a:lnTo>
                  <a:lnTo>
                    <a:pt x="11862684" y="0"/>
                  </a:lnTo>
                  <a:lnTo>
                    <a:pt x="11862684" y="6858000"/>
                  </a:lnTo>
                  <a:lnTo>
                    <a:pt x="7824084" y="6858000"/>
                  </a:lnTo>
                  <a:lnTo>
                    <a:pt x="7747884" y="6858000"/>
                  </a:lnTo>
                  <a:lnTo>
                    <a:pt x="7580390" y="6858000"/>
                  </a:lnTo>
                  <a:lnTo>
                    <a:pt x="5723425" y="6858000"/>
                  </a:lnTo>
                  <a:lnTo>
                    <a:pt x="5499874" y="6858000"/>
                  </a:lnTo>
                  <a:lnTo>
                    <a:pt x="4590463" y="6858000"/>
                  </a:lnTo>
                  <a:lnTo>
                    <a:pt x="1654188" y="6858000"/>
                  </a:lnTo>
                  <a:cubicBezTo>
                    <a:pt x="1530404" y="6786859"/>
                    <a:pt x="1412658" y="6701489"/>
                    <a:pt x="1279816" y="6658805"/>
                  </a:cubicBezTo>
                  <a:cubicBezTo>
                    <a:pt x="1189242" y="6630349"/>
                    <a:pt x="1101686" y="6580550"/>
                    <a:pt x="1116783" y="6431153"/>
                  </a:cubicBezTo>
                  <a:cubicBezTo>
                    <a:pt x="1119802" y="6388469"/>
                    <a:pt x="1095648" y="6356456"/>
                    <a:pt x="1059419" y="6367127"/>
                  </a:cubicBezTo>
                  <a:cubicBezTo>
                    <a:pt x="989979" y="6388469"/>
                    <a:pt x="956768" y="6327999"/>
                    <a:pt x="917520" y="6281757"/>
                  </a:cubicBezTo>
                  <a:cubicBezTo>
                    <a:pt x="848079" y="6199945"/>
                    <a:pt x="781658" y="6114575"/>
                    <a:pt x="669950" y="6100347"/>
                  </a:cubicBezTo>
                  <a:cubicBezTo>
                    <a:pt x="691084" y="6036320"/>
                    <a:pt x="727312" y="6043434"/>
                    <a:pt x="760524" y="6057663"/>
                  </a:cubicBezTo>
                  <a:cubicBezTo>
                    <a:pt x="848079" y="6093234"/>
                    <a:pt x="935634" y="6132361"/>
                    <a:pt x="1023188" y="6167932"/>
                  </a:cubicBezTo>
                  <a:cubicBezTo>
                    <a:pt x="1080552" y="6189274"/>
                    <a:pt x="1137916" y="6221287"/>
                    <a:pt x="1213395" y="6196388"/>
                  </a:cubicBezTo>
                  <a:cubicBezTo>
                    <a:pt x="1146974" y="6068335"/>
                    <a:pt x="1035266" y="6043434"/>
                    <a:pt x="944692" y="6004307"/>
                  </a:cubicBezTo>
                  <a:cubicBezTo>
                    <a:pt x="832982" y="5954508"/>
                    <a:pt x="766562" y="5862025"/>
                    <a:pt x="685045" y="5755314"/>
                  </a:cubicBezTo>
                  <a:cubicBezTo>
                    <a:pt x="766562" y="5726858"/>
                    <a:pt x="817887" y="5805112"/>
                    <a:pt x="884310" y="5801555"/>
                  </a:cubicBezTo>
                  <a:cubicBezTo>
                    <a:pt x="887328" y="5790884"/>
                    <a:pt x="893366" y="5769542"/>
                    <a:pt x="893366" y="5769542"/>
                  </a:cubicBezTo>
                  <a:cubicBezTo>
                    <a:pt x="784676" y="5712629"/>
                    <a:pt x="736372" y="5605917"/>
                    <a:pt x="718256" y="5474306"/>
                  </a:cubicBezTo>
                  <a:cubicBezTo>
                    <a:pt x="712218" y="5406721"/>
                    <a:pt x="672970" y="5385379"/>
                    <a:pt x="633720" y="5353367"/>
                  </a:cubicBezTo>
                  <a:cubicBezTo>
                    <a:pt x="500878" y="5243097"/>
                    <a:pt x="358980" y="5143500"/>
                    <a:pt x="247270" y="4994104"/>
                  </a:cubicBezTo>
                  <a:cubicBezTo>
                    <a:pt x="377094" y="5011889"/>
                    <a:pt x="479744" y="5111487"/>
                    <a:pt x="615606" y="5154171"/>
                  </a:cubicBezTo>
                  <a:cubicBezTo>
                    <a:pt x="506917" y="4990547"/>
                    <a:pt x="365016" y="4905177"/>
                    <a:pt x="235194" y="4805580"/>
                  </a:cubicBezTo>
                  <a:cubicBezTo>
                    <a:pt x="174810" y="4759339"/>
                    <a:pt x="120468" y="4702425"/>
                    <a:pt x="51026" y="4677526"/>
                  </a:cubicBezTo>
                  <a:cubicBezTo>
                    <a:pt x="26873" y="4670412"/>
                    <a:pt x="-15396" y="4652628"/>
                    <a:pt x="5740" y="4602828"/>
                  </a:cubicBezTo>
                  <a:cubicBezTo>
                    <a:pt x="23854" y="4560144"/>
                    <a:pt x="57065" y="4574373"/>
                    <a:pt x="87257" y="4585042"/>
                  </a:cubicBezTo>
                  <a:cubicBezTo>
                    <a:pt x="159715" y="4613499"/>
                    <a:pt x="238213" y="4613499"/>
                    <a:pt x="337844" y="4613499"/>
                  </a:cubicBezTo>
                  <a:cubicBezTo>
                    <a:pt x="253310" y="4478331"/>
                    <a:pt x="99332" y="4521016"/>
                    <a:pt x="26873" y="4378734"/>
                  </a:cubicBezTo>
                  <a:cubicBezTo>
                    <a:pt x="117448" y="4353835"/>
                    <a:pt x="186888" y="4403633"/>
                    <a:pt x="259346" y="4414305"/>
                  </a:cubicBezTo>
                  <a:cubicBezTo>
                    <a:pt x="325769" y="4424975"/>
                    <a:pt x="340863" y="4400076"/>
                    <a:pt x="325769" y="4321821"/>
                  </a:cubicBezTo>
                  <a:cubicBezTo>
                    <a:pt x="301616" y="4200882"/>
                    <a:pt x="337844" y="4140411"/>
                    <a:pt x="434458" y="4172424"/>
                  </a:cubicBezTo>
                  <a:cubicBezTo>
                    <a:pt x="525031" y="4204438"/>
                    <a:pt x="534089" y="4158196"/>
                    <a:pt x="509936" y="4090612"/>
                  </a:cubicBezTo>
                  <a:cubicBezTo>
                    <a:pt x="473706" y="3991015"/>
                    <a:pt x="512954" y="3912759"/>
                    <a:pt x="540128" y="3827390"/>
                  </a:cubicBezTo>
                  <a:cubicBezTo>
                    <a:pt x="582395" y="3699337"/>
                    <a:pt x="564281" y="3635309"/>
                    <a:pt x="476725" y="3539269"/>
                  </a:cubicBezTo>
                  <a:cubicBezTo>
                    <a:pt x="425400" y="3485914"/>
                    <a:pt x="374074" y="3439672"/>
                    <a:pt x="301616" y="3393429"/>
                  </a:cubicBezTo>
                  <a:cubicBezTo>
                    <a:pt x="467668" y="3368530"/>
                    <a:pt x="295577" y="3283162"/>
                    <a:pt x="352940" y="3229805"/>
                  </a:cubicBezTo>
                  <a:cubicBezTo>
                    <a:pt x="470686" y="3208463"/>
                    <a:pt x="564281" y="3379202"/>
                    <a:pt x="724294" y="3329402"/>
                  </a:cubicBezTo>
                  <a:cubicBezTo>
                    <a:pt x="531070" y="3183563"/>
                    <a:pt x="313691" y="3137322"/>
                    <a:pt x="171792" y="2941684"/>
                  </a:cubicBezTo>
                  <a:cubicBezTo>
                    <a:pt x="205002" y="2899000"/>
                    <a:pt x="238213" y="2941684"/>
                    <a:pt x="265385" y="2923898"/>
                  </a:cubicBezTo>
                  <a:cubicBezTo>
                    <a:pt x="265385" y="2913227"/>
                    <a:pt x="582395" y="2980812"/>
                    <a:pt x="600510" y="2703362"/>
                  </a:cubicBezTo>
                  <a:cubicBezTo>
                    <a:pt x="606548" y="2703362"/>
                    <a:pt x="612587" y="2703362"/>
                    <a:pt x="618624" y="2692689"/>
                  </a:cubicBezTo>
                  <a:cubicBezTo>
                    <a:pt x="651834" y="2653563"/>
                    <a:pt x="621644" y="2561080"/>
                    <a:pt x="675988" y="2553965"/>
                  </a:cubicBezTo>
                  <a:cubicBezTo>
                    <a:pt x="736372" y="2546851"/>
                    <a:pt x="793735" y="2514837"/>
                    <a:pt x="857136" y="2532623"/>
                  </a:cubicBezTo>
                  <a:cubicBezTo>
                    <a:pt x="905443" y="2546851"/>
                    <a:pt x="956768" y="2564636"/>
                    <a:pt x="1008094" y="2564636"/>
                  </a:cubicBezTo>
                  <a:cubicBezTo>
                    <a:pt x="1062438" y="2564636"/>
                    <a:pt x="1137916" y="2685576"/>
                    <a:pt x="1171128" y="2525509"/>
                  </a:cubicBezTo>
                  <a:cubicBezTo>
                    <a:pt x="1171128" y="2518395"/>
                    <a:pt x="1264720" y="2536181"/>
                    <a:pt x="1316045" y="2543294"/>
                  </a:cubicBezTo>
                  <a:cubicBezTo>
                    <a:pt x="1358314" y="2550408"/>
                    <a:pt x="1409640" y="2582422"/>
                    <a:pt x="1439830" y="2518395"/>
                  </a:cubicBezTo>
                  <a:cubicBezTo>
                    <a:pt x="1454926" y="2479267"/>
                    <a:pt x="1382466" y="2408126"/>
                    <a:pt x="1319065" y="2401012"/>
                  </a:cubicBezTo>
                  <a:cubicBezTo>
                    <a:pt x="1261702" y="2393898"/>
                    <a:pt x="1204338" y="2386784"/>
                    <a:pt x="1149994" y="2401012"/>
                  </a:cubicBezTo>
                  <a:cubicBezTo>
                    <a:pt x="1083572" y="2418796"/>
                    <a:pt x="1047342" y="2390340"/>
                    <a:pt x="1029227" y="2326314"/>
                  </a:cubicBezTo>
                  <a:cubicBezTo>
                    <a:pt x="1008094" y="2258731"/>
                    <a:pt x="968844" y="2223159"/>
                    <a:pt x="914500" y="2191146"/>
                  </a:cubicBezTo>
                  <a:cubicBezTo>
                    <a:pt x="781658" y="2112891"/>
                    <a:pt x="654854" y="2020407"/>
                    <a:pt x="509936" y="1974165"/>
                  </a:cubicBezTo>
                  <a:cubicBezTo>
                    <a:pt x="482764" y="1967051"/>
                    <a:pt x="449553" y="1952823"/>
                    <a:pt x="437476" y="1892353"/>
                  </a:cubicBezTo>
                  <a:cubicBezTo>
                    <a:pt x="829964" y="1984836"/>
                    <a:pt x="1186222" y="2223159"/>
                    <a:pt x="1590788" y="2208931"/>
                  </a:cubicBezTo>
                  <a:cubicBezTo>
                    <a:pt x="1482098" y="2134233"/>
                    <a:pt x="1352276" y="2130676"/>
                    <a:pt x="1234528" y="2077320"/>
                  </a:cubicBezTo>
                  <a:cubicBezTo>
                    <a:pt x="1319065" y="2038192"/>
                    <a:pt x="1397562" y="2080877"/>
                    <a:pt x="1476060" y="2102219"/>
                  </a:cubicBezTo>
                  <a:cubicBezTo>
                    <a:pt x="1542482" y="2120004"/>
                    <a:pt x="1602864" y="2123562"/>
                    <a:pt x="1608902" y="2013292"/>
                  </a:cubicBezTo>
                  <a:cubicBezTo>
                    <a:pt x="1608902" y="2002622"/>
                    <a:pt x="1608902" y="1995507"/>
                    <a:pt x="1608902" y="1984836"/>
                  </a:cubicBezTo>
                  <a:cubicBezTo>
                    <a:pt x="1584749" y="1938595"/>
                    <a:pt x="1551538" y="1917252"/>
                    <a:pt x="1509271" y="1903025"/>
                  </a:cubicBezTo>
                  <a:cubicBezTo>
                    <a:pt x="1485118" y="1895910"/>
                    <a:pt x="1451907" y="1881683"/>
                    <a:pt x="1451907" y="1849668"/>
                  </a:cubicBezTo>
                  <a:cubicBezTo>
                    <a:pt x="1454926" y="1728729"/>
                    <a:pt x="1373409" y="1693158"/>
                    <a:pt x="1294912" y="1657587"/>
                  </a:cubicBezTo>
                  <a:cubicBezTo>
                    <a:pt x="1337180" y="1597117"/>
                    <a:pt x="1373409" y="1639802"/>
                    <a:pt x="1406620" y="1636245"/>
                  </a:cubicBezTo>
                  <a:cubicBezTo>
                    <a:pt x="1427754" y="1632688"/>
                    <a:pt x="1448887" y="1629132"/>
                    <a:pt x="1448887" y="1597117"/>
                  </a:cubicBezTo>
                  <a:cubicBezTo>
                    <a:pt x="1448887" y="1572219"/>
                    <a:pt x="1439830" y="1540204"/>
                    <a:pt x="1418696" y="1540204"/>
                  </a:cubicBezTo>
                  <a:cubicBezTo>
                    <a:pt x="1285854" y="1536647"/>
                    <a:pt x="1210375" y="1365909"/>
                    <a:pt x="1071494" y="1365909"/>
                  </a:cubicBezTo>
                  <a:cubicBezTo>
                    <a:pt x="986960" y="1365909"/>
                    <a:pt x="1113764" y="1269868"/>
                    <a:pt x="1044324" y="1230741"/>
                  </a:cubicBezTo>
                  <a:cubicBezTo>
                    <a:pt x="1029227" y="1220069"/>
                    <a:pt x="1086591" y="1205842"/>
                    <a:pt x="1110744" y="1209399"/>
                  </a:cubicBezTo>
                  <a:cubicBezTo>
                    <a:pt x="1134897" y="1212955"/>
                    <a:pt x="1156032" y="1237855"/>
                    <a:pt x="1186222" y="1220069"/>
                  </a:cubicBezTo>
                  <a:cubicBezTo>
                    <a:pt x="1201318" y="1156043"/>
                    <a:pt x="1162069" y="1131144"/>
                    <a:pt x="1125840" y="1113358"/>
                  </a:cubicBezTo>
                  <a:cubicBezTo>
                    <a:pt x="1047342" y="1070674"/>
                    <a:pt x="968844" y="1020875"/>
                    <a:pt x="881290" y="1006647"/>
                  </a:cubicBezTo>
                  <a:cubicBezTo>
                    <a:pt x="851099" y="1003089"/>
                    <a:pt x="832982" y="985305"/>
                    <a:pt x="836002" y="949734"/>
                  </a:cubicBezTo>
                  <a:cubicBezTo>
                    <a:pt x="842040" y="903491"/>
                    <a:pt x="872232" y="917720"/>
                    <a:pt x="896385" y="921277"/>
                  </a:cubicBezTo>
                  <a:cubicBezTo>
                    <a:pt x="911482" y="924835"/>
                    <a:pt x="926577" y="935506"/>
                    <a:pt x="941672" y="910606"/>
                  </a:cubicBezTo>
                  <a:cubicBezTo>
                    <a:pt x="588434" y="658055"/>
                    <a:pt x="401247" y="672284"/>
                    <a:pt x="5740" y="465975"/>
                  </a:cubicBezTo>
                  <a:cubicBezTo>
                    <a:pt x="93294" y="426847"/>
                    <a:pt x="156696" y="455303"/>
                    <a:pt x="217079" y="462417"/>
                  </a:cubicBezTo>
                  <a:cubicBezTo>
                    <a:pt x="368036" y="480203"/>
                    <a:pt x="274442" y="512216"/>
                    <a:pt x="425400" y="533558"/>
                  </a:cubicBezTo>
                  <a:cubicBezTo>
                    <a:pt x="497860" y="544229"/>
                    <a:pt x="564281" y="579800"/>
                    <a:pt x="645798" y="522887"/>
                  </a:cubicBezTo>
                  <a:cubicBezTo>
                    <a:pt x="700142" y="483759"/>
                    <a:pt x="787696" y="526444"/>
                    <a:pt x="854118" y="558458"/>
                  </a:cubicBezTo>
                  <a:cubicBezTo>
                    <a:pt x="908462" y="586915"/>
                    <a:pt x="962806" y="594028"/>
                    <a:pt x="1035266" y="558458"/>
                  </a:cubicBezTo>
                  <a:cubicBezTo>
                    <a:pt x="968844" y="537116"/>
                    <a:pt x="917520" y="519330"/>
                    <a:pt x="866193" y="505101"/>
                  </a:cubicBezTo>
                  <a:cubicBezTo>
                    <a:pt x="823926" y="494431"/>
                    <a:pt x="799772" y="469532"/>
                    <a:pt x="802792" y="416176"/>
                  </a:cubicBezTo>
                  <a:cubicBezTo>
                    <a:pt x="802792" y="387720"/>
                    <a:pt x="793735" y="348592"/>
                    <a:pt x="823926" y="334364"/>
                  </a:cubicBezTo>
                  <a:cubicBezTo>
                    <a:pt x="848079" y="320135"/>
                    <a:pt x="881290" y="334364"/>
                    <a:pt x="893366" y="359262"/>
                  </a:cubicBezTo>
                  <a:cubicBezTo>
                    <a:pt x="908462" y="405504"/>
                    <a:pt x="923557" y="448189"/>
                    <a:pt x="974883" y="451747"/>
                  </a:cubicBezTo>
                  <a:cubicBezTo>
                    <a:pt x="1044324" y="458860"/>
                    <a:pt x="1005074" y="430405"/>
                    <a:pt x="992998" y="394834"/>
                  </a:cubicBezTo>
                  <a:cubicBezTo>
                    <a:pt x="980921" y="355706"/>
                    <a:pt x="1017152" y="345034"/>
                    <a:pt x="1041304" y="352148"/>
                  </a:cubicBezTo>
                  <a:cubicBezTo>
                    <a:pt x="1131878" y="384162"/>
                    <a:pt x="1225472" y="327250"/>
                    <a:pt x="1319065" y="373491"/>
                  </a:cubicBezTo>
                  <a:cubicBezTo>
                    <a:pt x="1294912" y="259665"/>
                    <a:pt x="1243586" y="209867"/>
                    <a:pt x="1134897" y="192082"/>
                  </a:cubicBezTo>
                  <a:cubicBezTo>
                    <a:pt x="1095648" y="188525"/>
                    <a:pt x="1053380" y="195638"/>
                    <a:pt x="1017152" y="163625"/>
                  </a:cubicBezTo>
                  <a:cubicBezTo>
                    <a:pt x="996016" y="145839"/>
                    <a:pt x="974883" y="124497"/>
                    <a:pt x="989979" y="88927"/>
                  </a:cubicBezTo>
                  <a:cubicBezTo>
                    <a:pt x="999036" y="64027"/>
                    <a:pt x="1023188" y="64027"/>
                    <a:pt x="1044324" y="71141"/>
                  </a:cubicBezTo>
                  <a:cubicBezTo>
                    <a:pt x="1131878" y="110269"/>
                    <a:pt x="1225472" y="120941"/>
                    <a:pt x="1316045" y="135168"/>
                  </a:cubicBezTo>
                  <a:cubicBezTo>
                    <a:pt x="1331142" y="138725"/>
                    <a:pt x="1346237" y="145839"/>
                    <a:pt x="1361334" y="110269"/>
                  </a:cubicBezTo>
                  <a:cubicBezTo>
                    <a:pt x="1255664" y="78255"/>
                    <a:pt x="1153012" y="35571"/>
                    <a:pt x="1047342" y="0"/>
                  </a:cubicBezTo>
                  <a:close/>
                </a:path>
              </a:pathLst>
            </a:custGeom>
          </p:spPr>
        </p:pic>
      </p:grpSp>
      <p:pic>
        <p:nvPicPr>
          <p:cNvPr id="8" name="Picture 7" descr="A black and white map&#10;&#10;Description automatically generated">
            <a:extLst>
              <a:ext uri="{FF2B5EF4-FFF2-40B4-BE49-F238E27FC236}">
                <a16:creationId xmlns:a16="http://schemas.microsoft.com/office/drawing/2014/main" id="{F0AAA8C2-A5DF-0F86-5943-A539F6A7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94" y="669523"/>
            <a:ext cx="1859604" cy="1859604"/>
          </a:xfrm>
          <a:prstGeom prst="rect">
            <a:avLst/>
          </a:prstGeom>
        </p:spPr>
      </p:pic>
      <p:pic>
        <p:nvPicPr>
          <p:cNvPr id="10" name="Picture 9" descr="A black and white map&#10;&#10;Description automatically generated">
            <a:extLst>
              <a:ext uri="{FF2B5EF4-FFF2-40B4-BE49-F238E27FC236}">
                <a16:creationId xmlns:a16="http://schemas.microsoft.com/office/drawing/2014/main" id="{EB9323E4-95D8-B561-E445-A3B90E58B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4566" y="669523"/>
            <a:ext cx="1859604" cy="1859604"/>
          </a:xfrm>
          <a:prstGeom prst="rect">
            <a:avLst/>
          </a:prstGeom>
        </p:spPr>
      </p:pic>
      <p:pic>
        <p:nvPicPr>
          <p:cNvPr id="11" name="Picture 10" descr="A black and white map&#10;&#10;Description automatically generated">
            <a:extLst>
              <a:ext uri="{FF2B5EF4-FFF2-40B4-BE49-F238E27FC236}">
                <a16:creationId xmlns:a16="http://schemas.microsoft.com/office/drawing/2014/main" id="{141C9B31-3BF6-2338-1CE0-FCD781B27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01910" y="2899611"/>
            <a:ext cx="1859604" cy="1859604"/>
          </a:xfrm>
          <a:prstGeom prst="rect">
            <a:avLst/>
          </a:prstGeom>
        </p:spPr>
      </p:pic>
      <p:pic>
        <p:nvPicPr>
          <p:cNvPr id="12" name="Picture 11" descr="A black and white map&#10;&#10;Description automatically generated">
            <a:extLst>
              <a:ext uri="{FF2B5EF4-FFF2-40B4-BE49-F238E27FC236}">
                <a16:creationId xmlns:a16="http://schemas.microsoft.com/office/drawing/2014/main" id="{D87FAE9C-8CA0-FC7B-FD7D-4C4C4279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01910" y="693857"/>
            <a:ext cx="1859604" cy="1859604"/>
          </a:xfrm>
          <a:prstGeom prst="rect">
            <a:avLst/>
          </a:prstGeom>
        </p:spPr>
      </p:pic>
      <p:pic>
        <p:nvPicPr>
          <p:cNvPr id="13" name="Picture 12" descr="A black and white map&#10;&#10;Description automatically generated">
            <a:extLst>
              <a:ext uri="{FF2B5EF4-FFF2-40B4-BE49-F238E27FC236}">
                <a16:creationId xmlns:a16="http://schemas.microsoft.com/office/drawing/2014/main" id="{268AA0D7-2AA5-CB62-EC5F-8B7F3F9EB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15894" y="2887444"/>
            <a:ext cx="1859604" cy="1859604"/>
          </a:xfrm>
          <a:prstGeom prst="rect">
            <a:avLst/>
          </a:prstGeom>
        </p:spPr>
      </p:pic>
      <p:pic>
        <p:nvPicPr>
          <p:cNvPr id="17" name="Picture 16" descr="A black and white map&#10;&#10;Description automatically generated">
            <a:extLst>
              <a:ext uri="{FF2B5EF4-FFF2-40B4-BE49-F238E27FC236}">
                <a16:creationId xmlns:a16="http://schemas.microsoft.com/office/drawing/2014/main" id="{F22C03E2-3FCE-1580-4610-B531B5C7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4566" y="2887444"/>
            <a:ext cx="1859604" cy="1859604"/>
          </a:xfrm>
          <a:prstGeom prst="rect">
            <a:avLst/>
          </a:prstGeom>
        </p:spPr>
      </p:pic>
      <p:pic>
        <p:nvPicPr>
          <p:cNvPr id="19" name="Picture 18" descr="A black and white map&#10;&#10;Description automatically generated">
            <a:extLst>
              <a:ext uri="{FF2B5EF4-FFF2-40B4-BE49-F238E27FC236}">
                <a16:creationId xmlns:a16="http://schemas.microsoft.com/office/drawing/2014/main" id="{7B120608-D7C5-CA9A-A9F1-EB21EAB7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373238" y="2887444"/>
            <a:ext cx="1859604" cy="1859604"/>
          </a:xfrm>
          <a:prstGeom prst="rect">
            <a:avLst/>
          </a:prstGeom>
        </p:spPr>
      </p:pic>
      <p:pic>
        <p:nvPicPr>
          <p:cNvPr id="20" name="Picture 19" descr="A black and white map&#10;&#10;Description automatically generated">
            <a:extLst>
              <a:ext uri="{FF2B5EF4-FFF2-40B4-BE49-F238E27FC236}">
                <a16:creationId xmlns:a16="http://schemas.microsoft.com/office/drawing/2014/main" id="{ECA272D4-701A-531E-3DD4-CABF1895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361079" y="669522"/>
            <a:ext cx="1859604" cy="18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731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city&#10;&#10;Description automatically generated">
            <a:extLst>
              <a:ext uri="{FF2B5EF4-FFF2-40B4-BE49-F238E27FC236}">
                <a16:creationId xmlns:a16="http://schemas.microsoft.com/office/drawing/2014/main" id="{3CAEAC3F-019D-3EF5-8458-EBAB7C83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9" b="-1"/>
          <a:stretch/>
        </p:blipFill>
        <p:spPr>
          <a:xfrm>
            <a:off x="321734" y="321741"/>
            <a:ext cx="5693834" cy="6193657"/>
          </a:xfrm>
          <a:prstGeom prst="rect">
            <a:avLst/>
          </a:prstGeom>
        </p:spPr>
      </p:pic>
      <p:pic>
        <p:nvPicPr>
          <p:cNvPr id="3" name="Picture 2" descr="A black and white image of a person&#10;&#10;Description automatically generated">
            <a:extLst>
              <a:ext uri="{FF2B5EF4-FFF2-40B4-BE49-F238E27FC236}">
                <a16:creationId xmlns:a16="http://schemas.microsoft.com/office/drawing/2014/main" id="{5A398BA9-E191-CC1A-823F-F8FC9F08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7318" b="-3"/>
          <a:stretch/>
        </p:blipFill>
        <p:spPr>
          <a:xfrm>
            <a:off x="6176433" y="321725"/>
            <a:ext cx="56938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63019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B44E7C4C-4DB5-D2E6-3F10-3C53E99CC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11" y="1478132"/>
            <a:ext cx="3810000" cy="3810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97C6C-4758-AF62-7288-31E558B61D74}"/>
              </a:ext>
            </a:extLst>
          </p:cNvPr>
          <p:cNvGrpSpPr/>
          <p:nvPr/>
        </p:nvGrpSpPr>
        <p:grpSpPr>
          <a:xfrm>
            <a:off x="5077837" y="160034"/>
            <a:ext cx="5012988" cy="6537932"/>
            <a:chOff x="5077837" y="160034"/>
            <a:chExt cx="5012988" cy="6537932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353161CB-12F4-4140-BFC5-40BF7C575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727" y="160034"/>
              <a:ext cx="3223098" cy="322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F29F055D-4948-9FB5-816A-E809698E5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727" y="3474868"/>
              <a:ext cx="3223098" cy="322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7E3B11-FA48-F392-FFA6-800FD3DBFFD5}"/>
                </a:ext>
              </a:extLst>
            </p:cNvPr>
            <p:cNvGrpSpPr/>
            <p:nvPr/>
          </p:nvGrpSpPr>
          <p:grpSpPr>
            <a:xfrm>
              <a:off x="5077837" y="2033081"/>
              <a:ext cx="1215959" cy="2607013"/>
              <a:chOff x="5077837" y="2033081"/>
              <a:chExt cx="1215959" cy="2607013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A6B98DC-DD4D-3929-2750-F6DFFE8B7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7837" y="2033081"/>
                <a:ext cx="1215959" cy="1350051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171DA2C-85C2-AE90-8051-8A4D97EC2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7837" y="3429000"/>
                <a:ext cx="1215959" cy="1211094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1401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85D5A0-8733-C6B5-DEA2-983B52310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06" y="1229098"/>
            <a:ext cx="3493826" cy="396935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DD2D199-EEB8-B521-5DF8-BC24CC0B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69" y="1094465"/>
            <a:ext cx="44005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5E013-A4EF-A0BF-9BD3-E655A076A58F}"/>
              </a:ext>
            </a:extLst>
          </p:cNvPr>
          <p:cNvSpPr txBox="1"/>
          <p:nvPr/>
        </p:nvSpPr>
        <p:spPr>
          <a:xfrm>
            <a:off x="9290522" y="3075057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000" dirty="0"/>
              <a:t>x </a:t>
            </a:r>
            <a:r>
              <a:rPr lang="hr-HR" sz="4000" b="1" dirty="0"/>
              <a:t>3h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7162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C3A21"/>
      </a:dk2>
      <a:lt2>
        <a:srgbClr val="E2E6E8"/>
      </a:lt2>
      <a:accent1>
        <a:srgbClr val="C79783"/>
      </a:accent1>
      <a:accent2>
        <a:srgbClr val="B3A06E"/>
      </a:accent2>
      <a:accent3>
        <a:srgbClr val="9EA573"/>
      </a:accent3>
      <a:accent4>
        <a:srgbClr val="88AD6A"/>
      </a:accent4>
      <a:accent5>
        <a:srgbClr val="79B077"/>
      </a:accent5>
      <a:accent6>
        <a:srgbClr val="6BAF85"/>
      </a:accent6>
      <a:hlink>
        <a:srgbClr val="5E899C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28</Words>
  <Application>Microsoft Office PowerPoint</Application>
  <PresentationFormat>Widescreen</PresentationFormat>
  <Paragraphs>14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 Light</vt:lpstr>
      <vt:lpstr>Arial</vt:lpstr>
      <vt:lpstr>Century Gothic</vt:lpstr>
      <vt:lpstr>Elephant</vt:lpstr>
      <vt:lpstr>LIBRARY 3 AM</vt:lpstr>
      <vt:lpstr>BrushVTI</vt:lpstr>
      <vt:lpstr>ML ROAD SEGMENTATION</vt:lpstr>
      <vt:lpstr>Naše rješenje</vt:lpstr>
      <vt:lpstr>Naše rješenje</vt:lpstr>
      <vt:lpstr>PowerPoint Presentation</vt:lpstr>
      <vt:lpstr>Problem podataka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Malić</dc:creator>
  <cp:lastModifiedBy>Jakov Malić</cp:lastModifiedBy>
  <cp:revision>15</cp:revision>
  <dcterms:created xsi:type="dcterms:W3CDTF">2024-12-17T10:00:50Z</dcterms:created>
  <dcterms:modified xsi:type="dcterms:W3CDTF">2024-12-17T16:50:21Z</dcterms:modified>
</cp:coreProperties>
</file>